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432" r:id="rId3"/>
    <p:sldId id="434" r:id="rId4"/>
    <p:sldId id="433" r:id="rId5"/>
    <p:sldId id="435" r:id="rId6"/>
    <p:sldId id="436" r:id="rId7"/>
    <p:sldId id="437" r:id="rId8"/>
    <p:sldId id="439" r:id="rId9"/>
    <p:sldId id="440" r:id="rId10"/>
    <p:sldId id="423" r:id="rId11"/>
  </p:sldIdLst>
  <p:sldSz cx="9144000" cy="6858000" type="screen4x3"/>
  <p:notesSz cx="6858000" cy="9144000"/>
  <p:defaultTextStyle>
    <a:defPPr>
      <a:defRPr lang="es-D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852F4B-2B12-4313-A0DA-0CCFF3619318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D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D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1E127A-3B33-4F69-92C6-90948C62078B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4193927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E127A-3B33-4F69-92C6-90948C62078B}" type="slidenum">
              <a:rPr lang="es-DO" altLang="es-DO" smtClean="0"/>
              <a:pPr>
                <a:defRPr/>
              </a:pPr>
              <a:t>2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1589222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Ayuntamiento</a:t>
            </a:r>
            <a:r>
              <a:rPr lang="en-US" dirty="0"/>
              <a:t> de Santiago, san </a:t>
            </a:r>
            <a:r>
              <a:rPr lang="en-US" dirty="0" err="1"/>
              <a:t>cristobal</a:t>
            </a:r>
            <a:r>
              <a:rPr lang="en-US" dirty="0"/>
              <a:t>, </a:t>
            </a:r>
            <a:r>
              <a:rPr lang="en-US" dirty="0" err="1"/>
              <a:t>santo</a:t>
            </a:r>
            <a:r>
              <a:rPr lang="en-US" dirty="0"/>
              <a:t> </a:t>
            </a:r>
            <a:r>
              <a:rPr lang="en-US" dirty="0" err="1"/>
              <a:t>domingo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.</a:t>
            </a:r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E127A-3B33-4F69-92C6-90948C62078B}" type="slidenum">
              <a:rPr lang="es-DO" altLang="es-DO" smtClean="0"/>
              <a:pPr>
                <a:defRPr/>
              </a:pPr>
              <a:t>3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413361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de </a:t>
            </a:r>
            <a:r>
              <a:rPr lang="en-US" dirty="0" err="1"/>
              <a:t>junio</a:t>
            </a:r>
            <a:r>
              <a:rPr lang="en-US" dirty="0"/>
              <a:t> se </a:t>
            </a:r>
            <a:r>
              <a:rPr lang="en-US" dirty="0" err="1"/>
              <a:t>realiza</a:t>
            </a:r>
            <a:r>
              <a:rPr lang="en-US" dirty="0"/>
              <a:t> el </a:t>
            </a:r>
            <a:r>
              <a:rPr lang="en-US" dirty="0" err="1"/>
              <a:t>lanzamiento</a:t>
            </a:r>
            <a:r>
              <a:rPr lang="en-US" dirty="0"/>
              <a:t> </a:t>
            </a:r>
            <a:r>
              <a:rPr lang="en-US" dirty="0" err="1"/>
              <a:t>oficial</a:t>
            </a:r>
            <a:r>
              <a:rPr lang="en-US" dirty="0"/>
              <a:t> de la </a:t>
            </a:r>
            <a:r>
              <a:rPr lang="en-US" dirty="0" err="1"/>
              <a:t>guía</a:t>
            </a:r>
            <a:r>
              <a:rPr lang="en-US" dirty="0"/>
              <a:t> municipal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abiertos</a:t>
            </a:r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E127A-3B33-4F69-92C6-90948C62078B}" type="slidenum">
              <a:rPr lang="es-DO" altLang="es-DO" smtClean="0"/>
              <a:pPr>
                <a:defRPr/>
              </a:pPr>
              <a:t>7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4258468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38285-F896-4628-B6B3-6C69133C6982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8DBBD-C070-4ED6-B176-B70ACE35484D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171922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8F407-345C-4676-ACB7-C960B7AABBB3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639C2-6F3A-4D04-B5A7-0D72BDB248B0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284620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5340-7C0C-43E1-9D42-B2954C9BC170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01C6-A638-42AF-8F99-8353040CB1A2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357093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66D01-914A-458E-8B05-DFC23DD94FA6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CD8D-6338-4435-BD15-79C5DE0C5579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4243928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44CD-B20E-4CDA-8F3D-1E21C7EA3FBF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E7FE-0E29-4294-9B9A-D5D0093A4B7A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82255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684C-6F70-42D6-9CAE-867136716A5F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5C63-DC21-44B0-9A98-53967ED49593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266352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AB41-A574-4967-98F9-CB50EBFAFC16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F492C-EAB4-4EB7-A8D6-B3362B12F543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291053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F848-05FD-4059-B105-9E495DF72E37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B8C7-7752-48A8-9BF8-26708BA24F35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392981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B21C0-9EFF-486C-BE22-7B0A01248217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C73F2-B634-4E70-82A3-58AEC50CF5AF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115669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6CFEA-9A2D-421F-B82A-7E24B500DF4C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E71D-915A-4503-8C15-3C7562369989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161338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D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9CDC7-1F3F-40BC-9DF3-B0401427101B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E0025-C031-4DE6-B6D4-740752E06A64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  <p:extLst>
      <p:ext uri="{BB962C8B-B14F-4D97-AF65-F5344CB8AC3E}">
        <p14:creationId xmlns:p14="http://schemas.microsoft.com/office/powerpoint/2010/main" val="2740849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/>
              <a:t>Click to edit Master title style</a:t>
            </a:r>
            <a:endParaRPr lang="es-DO" altLang="es-D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DO"/>
              <a:t>Click to edit Master text styles</a:t>
            </a:r>
          </a:p>
          <a:p>
            <a:pPr lvl="1"/>
            <a:r>
              <a:rPr lang="en-US" altLang="es-DO"/>
              <a:t>Second level</a:t>
            </a:r>
          </a:p>
          <a:p>
            <a:pPr lvl="2"/>
            <a:r>
              <a:rPr lang="en-US" altLang="es-DO"/>
              <a:t>Third level</a:t>
            </a:r>
          </a:p>
          <a:p>
            <a:pPr lvl="3"/>
            <a:r>
              <a:rPr lang="en-US" altLang="es-DO"/>
              <a:t>Fourth level</a:t>
            </a:r>
          </a:p>
          <a:p>
            <a:pPr lvl="4"/>
            <a:r>
              <a:rPr lang="en-US" altLang="es-DO"/>
              <a:t>Fifth level</a:t>
            </a:r>
            <a:endParaRPr lang="es-DO" alt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59A776-392A-4447-A81B-45898C53813F}" type="datetimeFigureOut">
              <a:rPr lang="es-DO"/>
              <a:pPr>
                <a:defRPr/>
              </a:pPr>
              <a:t>29/6/2018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862EB0-B4C0-4388-BA9D-B0B85C6D44DE}" type="slidenum">
              <a:rPr lang="es-DO" altLang="es-DO"/>
              <a:pPr>
                <a:defRPr/>
              </a:pPr>
              <a:t>‹#›</a:t>
            </a:fld>
            <a:endParaRPr lang="es-DO" alt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fael.basora@digeig.gob.do" TargetMode="External"/><Relationship Id="rId5" Type="http://schemas.openxmlformats.org/officeDocument/2006/relationships/hyperlink" Target="http://www.cnecc.gob.do/" TargetMode="External"/><Relationship Id="rId4" Type="http://schemas.openxmlformats.org/officeDocument/2006/relationships/hyperlink" Target="mailto:santiago.mota@digeig.gob.d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P:\Logo DIGE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33375"/>
            <a:ext cx="12001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 descr="O:\Banderín para plant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732463"/>
            <a:ext cx="83518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145F77B8-F6E2-4E65-8594-3F9120107BFB}"/>
              </a:ext>
            </a:extLst>
          </p:cNvPr>
          <p:cNvSpPr/>
          <p:nvPr/>
        </p:nvSpPr>
        <p:spPr>
          <a:xfrm>
            <a:off x="179512" y="2326173"/>
            <a:ext cx="87849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en-US" sz="4800" b="1" dirty="0" err="1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Compromisos</a:t>
            </a:r>
            <a:r>
              <a:rPr lang="en-US" sz="48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 de </a:t>
            </a:r>
            <a:r>
              <a:rPr lang="en-US" sz="4800" b="1" dirty="0" err="1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Gobierno</a:t>
            </a:r>
            <a:r>
              <a:rPr lang="en-US" sz="48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 </a:t>
            </a:r>
            <a:r>
              <a:rPr lang="en-US" sz="4800" b="1" dirty="0" err="1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Abierto</a:t>
            </a:r>
            <a:r>
              <a:rPr lang="en-US" sz="48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 </a:t>
            </a:r>
            <a:r>
              <a:rPr lang="en-US" sz="4800" b="1" dirty="0" err="1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en</a:t>
            </a:r>
            <a:r>
              <a:rPr lang="en-US" sz="48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 </a:t>
            </a:r>
            <a:r>
              <a:rPr lang="en-US" sz="4800" b="1" dirty="0" err="1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materia</a:t>
            </a:r>
            <a:r>
              <a:rPr lang="en-US" sz="48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  </a:t>
            </a:r>
          </a:p>
          <a:p>
            <a:pPr algn="ctr"/>
            <a:r>
              <a:rPr lang="en-US" sz="4800" b="1" cap="none" spc="0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 </a:t>
            </a:r>
            <a:r>
              <a:rPr lang="en-US" sz="4800" b="1" dirty="0" err="1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Datos</a:t>
            </a:r>
            <a:r>
              <a:rPr lang="en-US" sz="4800" b="1" dirty="0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 </a:t>
            </a:r>
            <a:r>
              <a:rPr lang="en-US" sz="4800" b="1" dirty="0" err="1">
                <a:ln w="13462">
                  <a:solidFill>
                    <a:schemeClr val="bg1">
                      <a:lumMod val="85000"/>
                    </a:schemeClr>
                  </a:solidFill>
                  <a:prstDash val="solid"/>
                </a:ln>
              </a:rPr>
              <a:t>Abiertos</a:t>
            </a:r>
            <a:endParaRPr lang="en-US" sz="4800" b="1" cap="none" spc="0" dirty="0">
              <a:ln w="13462">
                <a:solidFill>
                  <a:schemeClr val="bg1">
                    <a:lumMod val="85000"/>
                  </a:scheme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7450" y="382625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L:\Banderín para plant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805264"/>
            <a:ext cx="8568952" cy="792088"/>
          </a:xfrm>
          <a:prstGeom prst="roundRect">
            <a:avLst/>
          </a:prstGeom>
          <a:noFill/>
          <a:effectLst>
            <a:softEdge rad="31750"/>
          </a:effec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468313" y="2873375"/>
            <a:ext cx="8229600" cy="26431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Century Gothic" pitchFamily="34" charset="0"/>
                <a:cs typeface="Arial" charset="0"/>
              </a:rPr>
              <a:t>Ing</a:t>
            </a:r>
            <a:r>
              <a:rPr lang="en-US" sz="2800" dirty="0">
                <a:latin typeface="Century Gothic" pitchFamily="34" charset="0"/>
                <a:cs typeface="Arial" charset="0"/>
              </a:rPr>
              <a:t>. Santiago Mota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DO" sz="2400" b="1" dirty="0">
                <a:latin typeface="Century Gothic" pitchFamily="34" charset="0"/>
                <a:cs typeface="Arial" charset="0"/>
              </a:rPr>
              <a:t>Analista de Datos Abiertos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DO" sz="2400" dirty="0">
                <a:latin typeface="Century Gothic" pitchFamily="34" charset="0"/>
                <a:cs typeface="Arial" charset="0"/>
              </a:rPr>
              <a:t>Dirección General de Ética e Integridad Gubernamental (</a:t>
            </a:r>
            <a:r>
              <a:rPr lang="en-US" sz="2400" dirty="0" err="1">
                <a:latin typeface="Century Gothic" pitchFamily="34" charset="0"/>
                <a:cs typeface="Arial" charset="0"/>
              </a:rPr>
              <a:t>Teléfono</a:t>
            </a:r>
            <a:r>
              <a:rPr lang="en-US" sz="2400" dirty="0">
                <a:latin typeface="Century Gothic" pitchFamily="34" charset="0"/>
                <a:cs typeface="Arial" charset="0"/>
              </a:rPr>
              <a:t>) 809-685-7135 Ext. 7026 </a:t>
            </a: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  <a:cs typeface="Arial" charset="0"/>
                <a:hlinkClick r:id="rId4"/>
              </a:rPr>
              <a:t>santiago.mota@digeig.gob.do</a:t>
            </a:r>
            <a:endParaRPr lang="en-US" sz="2400" dirty="0">
              <a:solidFill>
                <a:schemeClr val="accent2"/>
              </a:solidFill>
              <a:latin typeface="Century Gothic" pitchFamily="34" charset="0"/>
              <a:cs typeface="Arial" charset="0"/>
            </a:endParaRPr>
          </a:p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cs typeface="Arial" charset="0"/>
                <a:hlinkClick r:id="rId5"/>
              </a:rPr>
              <a:t>http://www.</a:t>
            </a:r>
            <a:r>
              <a:rPr lang="en-US" sz="2400" dirty="0">
                <a:solidFill>
                  <a:schemeClr val="accent2"/>
                </a:solidFill>
                <a:latin typeface="Century Gothic" pitchFamily="34" charset="0"/>
                <a:cs typeface="Arial" charset="0"/>
                <a:hlinkClick r:id="rId6"/>
              </a:rPr>
              <a:t> digeig.gob.do</a:t>
            </a:r>
            <a:endParaRPr lang="en-US" sz="2400" dirty="0">
              <a:solidFill>
                <a:schemeClr val="tx1">
                  <a:tint val="75000"/>
                </a:schemeClr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87045" name="8 Rectángulo"/>
          <p:cNvSpPr>
            <a:spLocks noChangeArrowheads="1"/>
          </p:cNvSpPr>
          <p:nvPr/>
        </p:nvSpPr>
        <p:spPr bwMode="auto">
          <a:xfrm>
            <a:off x="1631950" y="1052513"/>
            <a:ext cx="5905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n-US" sz="4400" i="1" dirty="0"/>
              <a:t>Muchas Gracias!!!</a:t>
            </a:r>
            <a:endParaRPr lang="en-US" altLang="en-US" sz="4400" dirty="0"/>
          </a:p>
        </p:txBody>
      </p:sp>
      <p:pic>
        <p:nvPicPr>
          <p:cNvPr id="87046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2588"/>
            <a:ext cx="12954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4031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L:\Banderín para planti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4101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0A7644D-71CD-45E7-AE90-3EEC9BFB8EFA}"/>
              </a:ext>
            </a:extLst>
          </p:cNvPr>
          <p:cNvSpPr/>
          <p:nvPr/>
        </p:nvSpPr>
        <p:spPr>
          <a:xfrm>
            <a:off x="1476375" y="2276872"/>
            <a:ext cx="6464142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DO" sz="3600" b="1" dirty="0"/>
              <a:t>Programa piloto con 10 </a:t>
            </a:r>
          </a:p>
          <a:p>
            <a:pPr algn="ctr"/>
            <a:r>
              <a:rPr lang="es-DO" sz="3600" b="1" dirty="0"/>
              <a:t>Ayuntamientos Municipales</a:t>
            </a:r>
            <a:r>
              <a:rPr lang="es-DO" sz="5400" b="1" dirty="0"/>
              <a:t>.</a:t>
            </a:r>
            <a:endParaRPr lang="es-DO" sz="54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64031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L:\Banderín para planti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4101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50000" t="21986" r="35037" b="38795"/>
          <a:stretch/>
        </p:blipFill>
        <p:spPr>
          <a:xfrm>
            <a:off x="395288" y="1700808"/>
            <a:ext cx="1872208" cy="27590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737368-D13C-4F85-BDCD-35582ADA222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325" t="41597" r="17713" b="23387"/>
          <a:stretch/>
        </p:blipFill>
        <p:spPr>
          <a:xfrm>
            <a:off x="2392720" y="1981057"/>
            <a:ext cx="1883882" cy="2478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F20A0E-C59B-4E97-AE48-4C745B63A6F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676" t="46332" r="52430" b="21987"/>
          <a:stretch/>
        </p:blipFill>
        <p:spPr>
          <a:xfrm>
            <a:off x="4463520" y="1981056"/>
            <a:ext cx="2072789" cy="24787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20388A-5459-40E6-8F00-86906582B63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000" t="44398" r="33463" b="20585"/>
          <a:stretch/>
        </p:blipFill>
        <p:spPr>
          <a:xfrm>
            <a:off x="6723227" y="1981056"/>
            <a:ext cx="2082185" cy="24787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9692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4031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L:\Banderín para plant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4101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79CE5B-5D63-4506-A64C-2B2F14201D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76" t="21986" r="52362" b="47644"/>
          <a:stretch/>
        </p:blipFill>
        <p:spPr>
          <a:xfrm>
            <a:off x="624040" y="1564510"/>
            <a:ext cx="1656183" cy="18899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0D37CD-F3FB-4880-B0EB-D49DCB97E6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723" t="24788" r="35038" b="27589"/>
          <a:stretch/>
        </p:blipFill>
        <p:spPr>
          <a:xfrm>
            <a:off x="2723120" y="1006228"/>
            <a:ext cx="1393499" cy="24482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81A73-98FB-4022-86C8-1604406433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514" t="28990" r="17700" b="35993"/>
          <a:stretch/>
        </p:blipFill>
        <p:spPr>
          <a:xfrm>
            <a:off x="4466128" y="1428776"/>
            <a:ext cx="1620817" cy="202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4B3CF6-1024-4456-8486-D0FF08569C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398" t="30045" r="52362" b="33192"/>
          <a:stretch/>
        </p:blipFill>
        <p:spPr>
          <a:xfrm>
            <a:off x="6436454" y="1412875"/>
            <a:ext cx="1490284" cy="202125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AA54D-C6F1-4FAC-B259-97F5CBB4B36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398" t="44820" r="52362" b="20586"/>
          <a:stretch/>
        </p:blipFill>
        <p:spPr>
          <a:xfrm>
            <a:off x="2602432" y="3625007"/>
            <a:ext cx="1634873" cy="20864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59EE53-5CDE-4C98-BE2E-6E42824D8D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7105" t="27590" r="18322" b="33094"/>
          <a:stretch/>
        </p:blipFill>
        <p:spPr>
          <a:xfrm>
            <a:off x="4491171" y="3651542"/>
            <a:ext cx="1595774" cy="208648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3775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4031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L:\Banderín para plant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4101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444AF0EB-6B01-4F8C-A00A-14663C4391C5}"/>
              </a:ext>
            </a:extLst>
          </p:cNvPr>
          <p:cNvSpPr/>
          <p:nvPr/>
        </p:nvSpPr>
        <p:spPr>
          <a:xfrm>
            <a:off x="0" y="2852936"/>
            <a:ext cx="100584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s-D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Recolección de desechos solidos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D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Nomina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D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Subvenciones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D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Estadísticas Becas a estudiantes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DO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DO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s-DO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A7644D-71CD-45E7-AE90-3EEC9BFB8EFA}"/>
              </a:ext>
            </a:extLst>
          </p:cNvPr>
          <p:cNvSpPr/>
          <p:nvPr/>
        </p:nvSpPr>
        <p:spPr>
          <a:xfrm>
            <a:off x="2411760" y="1328286"/>
            <a:ext cx="3801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DO" sz="3600" b="1" dirty="0"/>
              <a:t>Datos Liberados</a:t>
            </a:r>
            <a:endParaRPr lang="es-DO" sz="5400" dirty="0"/>
          </a:p>
        </p:txBody>
      </p:sp>
    </p:spTree>
    <p:extLst>
      <p:ext uri="{BB962C8B-B14F-4D97-AF65-F5344CB8AC3E}">
        <p14:creationId xmlns:p14="http://schemas.microsoft.com/office/powerpoint/2010/main" val="48989386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32656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01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714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619672" y="3140968"/>
            <a:ext cx="6612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36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Guía Datos Abiertos municipal</a:t>
            </a:r>
            <a:endParaRPr lang="es-DO" sz="3600" dirty="0"/>
          </a:p>
        </p:txBody>
      </p:sp>
    </p:spTree>
    <p:extLst>
      <p:ext uri="{BB962C8B-B14F-4D97-AF65-F5344CB8AC3E}">
        <p14:creationId xmlns:p14="http://schemas.microsoft.com/office/powerpoint/2010/main" val="40269896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4624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L:\Banderín para plantil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4101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5406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33462" t="13583" r="29138" b="9380"/>
          <a:stretch/>
        </p:blipFill>
        <p:spPr>
          <a:xfrm>
            <a:off x="2843808" y="1124743"/>
            <a:ext cx="3917309" cy="45365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72757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64031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L:\Banderín para plant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9144000" cy="1196752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4101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4813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0A7644D-71CD-45E7-AE90-3EEC9BFB8EFA}"/>
              </a:ext>
            </a:extLst>
          </p:cNvPr>
          <p:cNvSpPr/>
          <p:nvPr/>
        </p:nvSpPr>
        <p:spPr>
          <a:xfrm>
            <a:off x="2051720" y="2870364"/>
            <a:ext cx="4801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DO" sz="3600" b="1" dirty="0" err="1"/>
              <a:t>Hackathon</a:t>
            </a:r>
            <a:r>
              <a:rPr lang="es-DO" sz="3600" b="1" dirty="0"/>
              <a:t> Municipal</a:t>
            </a:r>
            <a:endParaRPr lang="es-DO" sz="5400" dirty="0"/>
          </a:p>
        </p:txBody>
      </p:sp>
    </p:spTree>
    <p:extLst>
      <p:ext uri="{BB962C8B-B14F-4D97-AF65-F5344CB8AC3E}">
        <p14:creationId xmlns:p14="http://schemas.microsoft.com/office/powerpoint/2010/main" val="29851564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L:\logo DIGEIG para plani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16632"/>
            <a:ext cx="1296144" cy="100811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26" name="Picture 2" descr="L:\Banderín para plantil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8632"/>
            <a:ext cx="9144000" cy="1196752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4101" name="Picture 4" descr="O:\Logo Presidencia de Republica Dominican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7414"/>
            <a:ext cx="10810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83568" y="2592167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3200" b="1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Introducción Proyecto de Ley sobre reutilización de la información del sector público. </a:t>
            </a: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345974870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121</Words>
  <Application>Microsoft Office PowerPoint</Application>
  <PresentationFormat>On-screen Show (4:3)</PresentationFormat>
  <Paragraphs>25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Cambria</vt:lpstr>
      <vt:lpstr>Century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ricardo.santos</dc:creator>
  <cp:lastModifiedBy>Ernesto Mota Morla</cp:lastModifiedBy>
  <cp:revision>101</cp:revision>
  <dcterms:created xsi:type="dcterms:W3CDTF">2014-03-18T12:45:02Z</dcterms:created>
  <dcterms:modified xsi:type="dcterms:W3CDTF">2018-06-29T05:06:38Z</dcterms:modified>
</cp:coreProperties>
</file>